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1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6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6B72-86E5-4EF5-94F3-40EA0EC04F0F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5A08-263C-48DA-A252-B130ADE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elda.helsinki.fi/handle/10138/314553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karvi.fi/app/uploads/2016/06/National-Plan-for-Education-Evaluations-2016-2019.pd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28F27-EF0A-467D-9C61-84EC948C8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"/>
          <a:stretch/>
        </p:blipFill>
        <p:spPr>
          <a:xfrm>
            <a:off x="0" y="-91965"/>
            <a:ext cx="9144000" cy="70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5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C796C-CCE7-4CAD-A249-0DD90EA2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B876F-CF76-40F6-BFF9-FE75B3677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2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F7B2A-6BE7-4DDF-A5AA-9FCDF575E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C5C1F-65B7-450B-9DDF-D108718A8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82C0F-D497-40D0-A0D5-F4F2D733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7B59F-47AF-410C-AE62-97879720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2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13FEE03-3B8F-4A95-8535-16393D677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EE289-E962-454B-AC86-E7A3B60E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EC87533-9AE4-491A-8BEE-2F6B2D50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6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94A28-A45B-4D93-BF25-1E14F913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9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57E9C-37D5-4ECA-9DFA-987D6F2F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6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F82FC-BE5F-44CD-AFAE-928038B5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3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56805-E359-4EF0-AF9A-BB93C3FF7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A527B-1BEA-4886-B6E3-143D7336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70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8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5FA00-6024-4C2D-92E0-63D4FF5F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E7531-2762-4B8F-B192-F76F9B629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A2967B-00C9-4F42-A505-C2A6DAF3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0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59060-7EBB-4935-BCA1-451DEC35D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3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09C65-EC2E-4354-9227-2C98ABF7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60720-2355-4E59-A006-209C774C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2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7E605-45CD-42B1-BE85-CDBA4152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84F85F3ECA540B69919C16785ED4E" ma:contentTypeVersion="4" ma:contentTypeDescription="Create a new document." ma:contentTypeScope="" ma:versionID="6525d672c219ed56cbe72167f07d13b5">
  <xsd:schema xmlns:xsd="http://www.w3.org/2001/XMLSchema" xmlns:xs="http://www.w3.org/2001/XMLSchema" xmlns:p="http://schemas.microsoft.com/office/2006/metadata/properties" xmlns:ns3="0c97e6ac-8c8e-44de-ac60-f8bfb490c092" targetNamespace="http://schemas.microsoft.com/office/2006/metadata/properties" ma:root="true" ma:fieldsID="4e9c57cc8607bad87e27588b8bafaaab" ns3:_="">
    <xsd:import namespace="0c97e6ac-8c8e-44de-ac60-f8bfb490c0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7e6ac-8c8e-44de-ac60-f8bfb490c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CC23A3-4B6D-4956-8BD9-33EBE0689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7e6ac-8c8e-44de-ac60-f8bfb490c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8A55F2-24C6-424B-8B54-B66C00F1B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F6434-2136-4B1C-9C1A-42148A508C21}">
  <ds:schemaRefs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c97e6ac-8c8e-44de-ac60-f8bfb490c09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Jovana Ciric</dc:creator>
  <cp:lastModifiedBy>Jovana Ciric</cp:lastModifiedBy>
  <cp:revision>1</cp:revision>
  <dcterms:created xsi:type="dcterms:W3CDTF">2021-12-02T15:38:55Z</dcterms:created>
  <dcterms:modified xsi:type="dcterms:W3CDTF">2021-12-02T15:59:54Z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0x010100CE284F85F3ECA540B69919C16785ED4E</vt:lpwstr>
  </property>
</Properties>
</file>